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79" r:id="rId4"/>
    <p:sldId id="280" r:id="rId5"/>
    <p:sldId id="26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3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01AF849-40C8-5A89-2FA6-72ED31CC52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08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732971" y="1467436"/>
            <a:ext cx="10729355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4944A"/>
                </a:solidFill>
              </a:rPr>
              <a:t>CE1 : </a:t>
            </a:r>
            <a:r>
              <a:rPr lang="fr-FR" sz="3600" dirty="0"/>
              <a:t>La majuscule : </a:t>
            </a:r>
            <a:r>
              <a:rPr lang="fr-FR" sz="4800" dirty="0">
                <a:latin typeface="Ecriture A Orne" panose="02010301010101010101" pitchFamily="50" charset="0"/>
              </a:rPr>
              <a:t>H</a:t>
            </a:r>
            <a:r>
              <a:rPr lang="fr-FR" sz="4400" dirty="0">
                <a:latin typeface="Cursive standard" pitchFamily="2" charset="0"/>
              </a:rPr>
              <a:t> / </a:t>
            </a:r>
            <a:r>
              <a:rPr lang="fr-FR" sz="3600" dirty="0"/>
              <a:t>Le point d’exclamation : </a:t>
            </a:r>
            <a:r>
              <a:rPr lang="fr-FR" sz="4400" dirty="0">
                <a:latin typeface="Cursive standard" pitchFamily="2" charset="0"/>
              </a:rPr>
              <a:t>!</a:t>
            </a:r>
          </a:p>
          <a:p>
            <a:r>
              <a:rPr lang="fr-FR" sz="4800" dirty="0">
                <a:latin typeface="Ecriture A Orne" panose="02010301010101010101" pitchFamily="50" charset="0"/>
              </a:rPr>
              <a:t>Ha !</a:t>
            </a:r>
          </a:p>
          <a:p>
            <a:r>
              <a:rPr lang="fr-FR" sz="4800" dirty="0">
                <a:latin typeface="Ecriture A Orne" panose="02010301010101010101" pitchFamily="50" charset="0"/>
              </a:rPr>
              <a:t>Henri – Le Havre</a:t>
            </a:r>
          </a:p>
          <a:p>
            <a:r>
              <a:rPr lang="fr-FR" sz="4800" dirty="0">
                <a:latin typeface="Ecriture A Orne" panose="02010301010101010101" pitchFamily="50" charset="0"/>
              </a:rPr>
              <a:t>Héléna va en Hongrie.</a:t>
            </a: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4C5A695-6F9E-CDA6-488E-581E67C8D3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77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2029139" y="2380693"/>
            <a:ext cx="3816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Fiche 13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1F133E-02B5-42C6-B8C2-228A0B39AA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2166" y="1438462"/>
            <a:ext cx="2530857" cy="369541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0E1FD94-1DB2-6C95-87E4-6941C8265E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Les petits reporters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88F0F41-616F-4A60-A97E-5A6D250A5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1164" y="1495162"/>
            <a:ext cx="2957675" cy="436351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58D87F4-41DB-4FDA-9F62-6ED463AE2C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54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Écrire avec des contraintes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770102" y="1508033"/>
            <a:ext cx="8651796" cy="3729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b="1" dirty="0">
              <a:solidFill>
                <a:srgbClr val="F4944A"/>
              </a:solidFill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Noah </a:t>
            </a:r>
            <a:r>
              <a:rPr lang="fr-FR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oublié ses clés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</a:t>
            </a:r>
            <a:r>
              <a:rPr lang="fr-FR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laissé son sac à l’école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ð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Léa …… 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Elle …..</a:t>
            </a:r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68D0CE3-44B6-4E40-920C-AB29908414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101</Words>
  <Application>Microsoft Office PowerPoint</Application>
  <PresentationFormat>Grand écran</PresentationFormat>
  <Paragraphs>29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Cursive standard</vt:lpstr>
      <vt:lpstr>Ecriture A Orne</vt:lpstr>
      <vt:lpstr>Wingdings</vt:lpstr>
      <vt:lpstr>Thème Office</vt:lpstr>
      <vt:lpstr>Activités d’écriture</vt:lpstr>
      <vt:lpstr>Présentation PowerPoint</vt:lpstr>
      <vt:lpstr>Présentation PowerPoint</vt:lpstr>
      <vt:lpstr>Les petits reporters</vt:lpstr>
      <vt:lpstr>Écrire avec des contraintes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33</cp:revision>
  <dcterms:created xsi:type="dcterms:W3CDTF">2021-07-17T07:25:24Z</dcterms:created>
  <dcterms:modified xsi:type="dcterms:W3CDTF">2022-08-06T20:42:22Z</dcterms:modified>
</cp:coreProperties>
</file>